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10439400" cy="7559675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381">
          <p15:clr>
            <a:srgbClr val="A4A3A4"/>
          </p15:clr>
        </p15:guide>
        <p15:guide id="2" pos="328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99D7B30-FDB1-4FAB-B0BE-65532DE88B09}" v="3" dt="2021-03-04T18:53:17.43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1374" y="60"/>
      </p:cViewPr>
      <p:guideLst>
        <p:guide orient="horz" pos="2381"/>
        <p:guide pos="328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nderson" userId="1d2f0c60-13b7-4d27-be05-ea5be7f68541" providerId="ADAL" clId="{799D7B30-FDB1-4FAB-B0BE-65532DE88B09}"/>
    <pc:docChg chg="custSel modSld">
      <pc:chgData name="Anderson" userId="1d2f0c60-13b7-4d27-be05-ea5be7f68541" providerId="ADAL" clId="{799D7B30-FDB1-4FAB-B0BE-65532DE88B09}" dt="2021-03-04T18:53:27.767" v="22" actId="14100"/>
      <pc:docMkLst>
        <pc:docMk/>
      </pc:docMkLst>
      <pc:sldChg chg="addSp delSp modSp mod">
        <pc:chgData name="Anderson" userId="1d2f0c60-13b7-4d27-be05-ea5be7f68541" providerId="ADAL" clId="{799D7B30-FDB1-4FAB-B0BE-65532DE88B09}" dt="2021-03-04T18:53:27.767" v="22" actId="14100"/>
        <pc:sldMkLst>
          <pc:docMk/>
          <pc:sldMk cId="0" sldId="256"/>
        </pc:sldMkLst>
        <pc:spChg chg="mod ord">
          <ac:chgData name="Anderson" userId="1d2f0c60-13b7-4d27-be05-ea5be7f68541" providerId="ADAL" clId="{799D7B30-FDB1-4FAB-B0BE-65532DE88B09}" dt="2021-01-12T19:01:05.941" v="9" actId="1076"/>
          <ac:spMkLst>
            <pc:docMk/>
            <pc:sldMk cId="0" sldId="256"/>
            <ac:spMk id="5" creationId="{A86CD14F-13DE-492C-B2CD-D59766166B8A}"/>
          </ac:spMkLst>
        </pc:spChg>
        <pc:picChg chg="add del mod">
          <ac:chgData name="Anderson" userId="1d2f0c60-13b7-4d27-be05-ea5be7f68541" providerId="ADAL" clId="{799D7B30-FDB1-4FAB-B0BE-65532DE88B09}" dt="2021-03-04T18:52:47.064" v="18" actId="478"/>
          <ac:picMkLst>
            <pc:docMk/>
            <pc:sldMk cId="0" sldId="256"/>
            <ac:picMk id="2" creationId="{2A81E583-3F9B-4235-A9A9-1F3B7A76722C}"/>
          </ac:picMkLst>
        </pc:picChg>
        <pc:picChg chg="del">
          <ac:chgData name="Anderson" userId="1d2f0c60-13b7-4d27-be05-ea5be7f68541" providerId="ADAL" clId="{799D7B30-FDB1-4FAB-B0BE-65532DE88B09}" dt="2021-01-12T19:00:35.493" v="1" actId="478"/>
          <ac:picMkLst>
            <pc:docMk/>
            <pc:sldMk cId="0" sldId="256"/>
            <ac:picMk id="3" creationId="{1BCAD5CA-1DEC-4EC2-86F4-57EB151F7DB5}"/>
          </ac:picMkLst>
        </pc:picChg>
        <pc:picChg chg="add mod">
          <ac:chgData name="Anderson" userId="1d2f0c60-13b7-4d27-be05-ea5be7f68541" providerId="ADAL" clId="{799D7B30-FDB1-4FAB-B0BE-65532DE88B09}" dt="2021-03-04T18:53:27.767" v="22" actId="14100"/>
          <ac:picMkLst>
            <pc:docMk/>
            <pc:sldMk cId="0" sldId="256"/>
            <ac:picMk id="3" creationId="{2594D429-10EF-40F9-8D49-B264C8839313}"/>
          </ac:picMkLst>
        </pc:picChg>
        <pc:picChg chg="add del mod">
          <ac:chgData name="Anderson" userId="1d2f0c60-13b7-4d27-be05-ea5be7f68541" providerId="ADAL" clId="{799D7B30-FDB1-4FAB-B0BE-65532DE88B09}" dt="2021-03-04T18:51:44.501" v="11" actId="478"/>
          <ac:picMkLst>
            <pc:docMk/>
            <pc:sldMk cId="0" sldId="256"/>
            <ac:picMk id="4" creationId="{73C25FB5-D47B-417A-A3F5-8486A2F220FC}"/>
          </ac:picMkLst>
        </pc:pic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061625" y="685800"/>
            <a:ext cx="47352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1062038" y="685800"/>
            <a:ext cx="47355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55887" y="1094388"/>
            <a:ext cx="9726600" cy="30177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55878" y="4165643"/>
            <a:ext cx="9726600" cy="11655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55878" y="1625801"/>
            <a:ext cx="9726600" cy="28854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200"/>
              <a:buNone/>
              <a:defRPr sz="142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55878" y="4633192"/>
            <a:ext cx="9726600" cy="1911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 algn="ctr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 algn="ctr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 algn="ctr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 algn="ctr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 algn="ctr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 algn="ctr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 algn="ctr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55878" y="3161354"/>
            <a:ext cx="9726600" cy="12378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1pPr>
            <a:lvl2pPr lvl="1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2pPr>
            <a:lvl3pPr lvl="2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3pPr>
            <a:lvl4pPr lvl="3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4pPr>
            <a:lvl5pPr lvl="4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5pPr>
            <a:lvl6pPr lvl="5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6pPr>
            <a:lvl7pPr lvl="6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7pPr>
            <a:lvl8pPr lvl="7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8pPr>
            <a:lvl9pPr lvl="8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97266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45675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5517307" y="1693927"/>
            <a:ext cx="4567500" cy="50211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55878" y="816630"/>
            <a:ext cx="3206100" cy="11118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55878" y="2042457"/>
            <a:ext cx="3206100" cy="46746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559734" y="661638"/>
            <a:ext cx="7269000" cy="60132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220000" y="-184"/>
            <a:ext cx="5220000" cy="7560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07400" tIns="107400" rIns="107400" bIns="1074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303130" y="1812541"/>
            <a:ext cx="4619700" cy="2179800"/>
          </a:xfrm>
          <a:prstGeom prst="rect">
            <a:avLst/>
          </a:prstGeom>
        </p:spPr>
        <p:txBody>
          <a:bodyPr spcFirstLastPara="1" wrap="square" lIns="107400" tIns="107400" rIns="107400" bIns="1074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1pPr>
            <a:lvl2pPr lvl="1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2pPr>
            <a:lvl3pPr lvl="2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3pPr>
            <a:lvl4pPr lvl="3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4pPr>
            <a:lvl5pPr lvl="4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5pPr>
            <a:lvl6pPr lvl="5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6pPr>
            <a:lvl7pPr lvl="6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7pPr>
            <a:lvl8pPr lvl="7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8pPr>
            <a:lvl9pPr lvl="8" algn="ctr"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303130" y="4120005"/>
            <a:ext cx="4619700" cy="1814400"/>
          </a:xfrm>
          <a:prstGeom prst="rect">
            <a:avLst/>
          </a:prstGeom>
        </p:spPr>
        <p:txBody>
          <a:bodyPr spcFirstLastPara="1" wrap="square" lIns="107400" tIns="107400" rIns="107400" bIns="1074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5639587" y="1064257"/>
            <a:ext cx="4380600" cy="5430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marL="457200" lvl="0" indent="-381000">
              <a:spcBef>
                <a:spcPts val="0"/>
              </a:spcBef>
              <a:spcAft>
                <a:spcPts val="0"/>
              </a:spcAft>
              <a:buSzPts val="2400"/>
              <a:buChar char="●"/>
              <a:defRPr/>
            </a:lvl1pPr>
            <a:lvl2pPr marL="914400" lvl="1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2pPr>
            <a:lvl3pPr marL="1371600" lvl="2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3pPr>
            <a:lvl4pPr marL="1828800" lvl="3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4pPr>
            <a:lvl5pPr marL="2286000" lvl="4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5pPr>
            <a:lvl6pPr marL="2743200" lvl="5" indent="-304800">
              <a:spcBef>
                <a:spcPts val="2400"/>
              </a:spcBef>
              <a:spcAft>
                <a:spcPts val="0"/>
              </a:spcAft>
              <a:buSzPts val="1200"/>
              <a:buChar char="■"/>
              <a:defRPr/>
            </a:lvl6pPr>
            <a:lvl7pPr marL="3200400" lvl="6" indent="-304800">
              <a:spcBef>
                <a:spcPts val="2400"/>
              </a:spcBef>
              <a:spcAft>
                <a:spcPts val="0"/>
              </a:spcAft>
              <a:buSzPts val="1200"/>
              <a:buChar char="●"/>
              <a:defRPr/>
            </a:lvl7pPr>
            <a:lvl8pPr marL="3657600" lvl="7" indent="-304800">
              <a:spcBef>
                <a:spcPts val="2400"/>
              </a:spcBef>
              <a:spcAft>
                <a:spcPts val="0"/>
              </a:spcAft>
              <a:buSzPts val="1200"/>
              <a:buChar char="○"/>
              <a:defRPr/>
            </a:lvl8pPr>
            <a:lvl9pPr marL="4114800" lvl="8" indent="-304800">
              <a:spcBef>
                <a:spcPts val="2400"/>
              </a:spcBef>
              <a:spcAft>
                <a:spcPts val="2400"/>
              </a:spcAft>
              <a:buSzPts val="12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55878" y="6218168"/>
            <a:ext cx="6846900" cy="8883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55878" y="654105"/>
            <a:ext cx="9726600" cy="840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sz="3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55878" y="1693927"/>
            <a:ext cx="9726600" cy="502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t" anchorCtr="0">
            <a:noAutofit/>
          </a:bodyPr>
          <a:lstStyle>
            <a:lvl1pPr marL="457200" lvl="0" indent="-381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Char char="●"/>
              <a:defRPr sz="2400">
                <a:solidFill>
                  <a:schemeClr val="dk2"/>
                </a:solidFill>
              </a:defRPr>
            </a:lvl1pPr>
            <a:lvl2pPr marL="914400" lvl="1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2pPr>
            <a:lvl3pPr marL="1371600" lvl="2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3pPr>
            <a:lvl4pPr marL="1828800" lvl="3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●"/>
              <a:defRPr sz="1200">
                <a:solidFill>
                  <a:schemeClr val="dk2"/>
                </a:solidFill>
              </a:defRPr>
            </a:lvl4pPr>
            <a:lvl5pPr marL="2286000" lvl="4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5pPr>
            <a:lvl6pPr marL="2743200" lvl="5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6pPr>
            <a:lvl7pPr marL="3200400" lvl="6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●"/>
              <a:defRPr sz="1200">
                <a:solidFill>
                  <a:schemeClr val="dk2"/>
                </a:solidFill>
              </a:defRPr>
            </a:lvl7pPr>
            <a:lvl8pPr marL="3657600" lvl="7" indent="-304800">
              <a:lnSpc>
                <a:spcPct val="115000"/>
              </a:lnSpc>
              <a:spcBef>
                <a:spcPts val="2400"/>
              </a:spcBef>
              <a:spcAft>
                <a:spcPts val="0"/>
              </a:spcAft>
              <a:buClr>
                <a:schemeClr val="dk2"/>
              </a:buClr>
              <a:buSzPts val="1200"/>
              <a:buChar char="○"/>
              <a:defRPr sz="1200">
                <a:solidFill>
                  <a:schemeClr val="dk2"/>
                </a:solidFill>
              </a:defRPr>
            </a:lvl8pPr>
            <a:lvl9pPr marL="4114800" lvl="8" indent="-304800">
              <a:lnSpc>
                <a:spcPct val="115000"/>
              </a:lnSpc>
              <a:spcBef>
                <a:spcPts val="2400"/>
              </a:spcBef>
              <a:spcAft>
                <a:spcPts val="2400"/>
              </a:spcAft>
              <a:buClr>
                <a:schemeClr val="dk2"/>
              </a:buClr>
              <a:buSzPts val="1200"/>
              <a:buChar char="■"/>
              <a:defRPr sz="1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9673279" y="6854072"/>
            <a:ext cx="626400" cy="57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07400" tIns="107400" rIns="107400" bIns="107400" anchor="ctr" anchorCtr="0">
            <a:noAutofit/>
          </a:bodyPr>
          <a:lstStyle>
            <a:lvl1pPr lvl="0" algn="r">
              <a:buNone/>
              <a:defRPr sz="1200">
                <a:solidFill>
                  <a:schemeClr val="dk2"/>
                </a:solidFill>
              </a:defRPr>
            </a:lvl1pPr>
            <a:lvl2pPr lvl="1" algn="r">
              <a:buNone/>
              <a:defRPr sz="1200">
                <a:solidFill>
                  <a:schemeClr val="dk2"/>
                </a:solidFill>
              </a:defRPr>
            </a:lvl2pPr>
            <a:lvl3pPr lvl="2" algn="r">
              <a:buNone/>
              <a:defRPr sz="1200">
                <a:solidFill>
                  <a:schemeClr val="dk2"/>
                </a:solidFill>
              </a:defRPr>
            </a:lvl3pPr>
            <a:lvl4pPr lvl="3" algn="r">
              <a:buNone/>
              <a:defRPr sz="1200">
                <a:solidFill>
                  <a:schemeClr val="dk2"/>
                </a:solidFill>
              </a:defRPr>
            </a:lvl4pPr>
            <a:lvl5pPr lvl="4" algn="r">
              <a:buNone/>
              <a:defRPr sz="1200">
                <a:solidFill>
                  <a:schemeClr val="dk2"/>
                </a:solidFill>
              </a:defRPr>
            </a:lvl5pPr>
            <a:lvl6pPr lvl="5" algn="r">
              <a:buNone/>
              <a:defRPr sz="1200">
                <a:solidFill>
                  <a:schemeClr val="dk2"/>
                </a:solidFill>
              </a:defRPr>
            </a:lvl6pPr>
            <a:lvl7pPr lvl="6" algn="r">
              <a:buNone/>
              <a:defRPr sz="1200">
                <a:solidFill>
                  <a:schemeClr val="dk2"/>
                </a:solidFill>
              </a:defRPr>
            </a:lvl7pPr>
            <a:lvl8pPr lvl="7" algn="r">
              <a:buNone/>
              <a:defRPr sz="1200">
                <a:solidFill>
                  <a:schemeClr val="dk2"/>
                </a:solidFill>
              </a:defRPr>
            </a:lvl8pPr>
            <a:lvl9pPr lvl="8" algn="r">
              <a:buNone/>
              <a:defRPr sz="12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‹nº›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aixaDeTexto 4">
            <a:extLst>
              <a:ext uri="{FF2B5EF4-FFF2-40B4-BE49-F238E27FC236}">
                <a16:creationId xmlns:a16="http://schemas.microsoft.com/office/drawing/2014/main" id="{A86CD14F-13DE-492C-B2CD-D59766166B8A}"/>
              </a:ext>
            </a:extLst>
          </p:cNvPr>
          <p:cNvSpPr txBox="1"/>
          <p:nvPr/>
        </p:nvSpPr>
        <p:spPr>
          <a:xfrm>
            <a:off x="4572001" y="2805193"/>
            <a:ext cx="361110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/>
              <a:t>Caixa de texto</a:t>
            </a:r>
          </a:p>
        </p:txBody>
      </p:sp>
      <p:pic>
        <p:nvPicPr>
          <p:cNvPr id="3" name="Imagem 2">
            <a:extLst>
              <a:ext uri="{FF2B5EF4-FFF2-40B4-BE49-F238E27FC236}">
                <a16:creationId xmlns:a16="http://schemas.microsoft.com/office/drawing/2014/main" id="{2594D429-10EF-40F9-8D49-B264C8839313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-1"/>
            <a:ext cx="10439009" cy="7559675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3</Words>
  <Application>Microsoft Office PowerPoint</Application>
  <PresentationFormat>Personalizar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Fontes usadas</vt:lpstr>
      </vt:variant>
      <vt:variant>
        <vt:i4>1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3" baseType="lpstr">
      <vt:lpstr>Arial</vt:lpstr>
      <vt:lpstr>Simple Light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Anderson</dc:creator>
  <cp:lastModifiedBy>anderson eu</cp:lastModifiedBy>
  <cp:revision>5</cp:revision>
  <dcterms:modified xsi:type="dcterms:W3CDTF">2021-03-04T18:53:37Z</dcterms:modified>
</cp:coreProperties>
</file>